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63" r:id="rId3"/>
    <p:sldId id="264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68" d="100"/>
          <a:sy n="68" d="100"/>
        </p:scale>
        <p:origin x="7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303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710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085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26345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92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20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19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8359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676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697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37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135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781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17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290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64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631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948B3B8-1BA2-F64C-8B10-073D95AF3AC1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4E941-65CE-3E49-B6BD-6A1D606EC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87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347820"/>
            <a:ext cx="10058400" cy="1064640"/>
          </a:xfrm>
        </p:spPr>
        <p:txBody>
          <a:bodyPr>
            <a:normAutofit fontScale="90000"/>
          </a:bodyPr>
          <a:lstStyle/>
          <a:p>
            <a:r>
              <a:rPr lang="en-US" dirty="0"/>
              <a:t>The Ball Game</a:t>
            </a:r>
          </a:p>
        </p:txBody>
      </p:sp>
      <p:sp>
        <p:nvSpPr>
          <p:cNvPr id="6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317938" y="4817538"/>
            <a:ext cx="347300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sng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21238D</a:t>
            </a:r>
            <a:br>
              <a:rPr lang="en-US" altLang="en-US" sz="1800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en-US" altLang="en-US" sz="1800" dirty="0"/>
              <a:t>Gouhe001, Malty003, Nguty218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370AC2-6393-469C-BF20-35D659DF5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3988" y="3101776"/>
            <a:ext cx="5652085" cy="317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576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9480" y="365125"/>
            <a:ext cx="3834319" cy="1325563"/>
          </a:xfrm>
        </p:spPr>
        <p:txBody>
          <a:bodyPr/>
          <a:lstStyle/>
          <a:p>
            <a:r>
              <a:rPr lang="en-AU" dirty="0"/>
              <a:t>Mechanics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066254" cy="4351338"/>
          </a:xfrm>
        </p:spPr>
        <p:txBody>
          <a:bodyPr/>
          <a:lstStyle/>
          <a:p>
            <a:r>
              <a:rPr lang="en-AU" sz="1800" dirty="0"/>
              <a:t>The player moves the ball around using touch inputs</a:t>
            </a:r>
          </a:p>
          <a:p>
            <a:r>
              <a:rPr lang="en-AU" sz="1800" dirty="0"/>
              <a:t>The ball constantly rotates to add direction to the ball movement</a:t>
            </a:r>
          </a:p>
          <a:p>
            <a:r>
              <a:rPr lang="en-AU" sz="1800" dirty="0"/>
              <a:t>The ball bounces off of obstacle walls to stall the player from getting to the goal</a:t>
            </a:r>
          </a:p>
          <a:p>
            <a:r>
              <a:rPr lang="en-AU" sz="1800" dirty="0"/>
              <a:t>Many of the obstacles move around for added difficulty</a:t>
            </a:r>
          </a:p>
          <a:p>
            <a:r>
              <a:rPr lang="en-AU" sz="1800" dirty="0"/>
              <a:t>Each level has a set amount of turns to be able to complete the level in</a:t>
            </a:r>
          </a:p>
          <a:p>
            <a:r>
              <a:rPr lang="en-AU" sz="1800" dirty="0"/>
              <a:t>Once you have reached the goal you immediately progress to the next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9D8DE7-FF36-4AA2-8746-09A0C6053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454" y="2039815"/>
            <a:ext cx="5064370" cy="284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25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8697" y="2007915"/>
            <a:ext cx="8418918" cy="2271083"/>
          </a:xfrm>
        </p:spPr>
        <p:txBody>
          <a:bodyPr>
            <a:normAutofit fontScale="90000"/>
          </a:bodyPr>
          <a:lstStyle/>
          <a:p>
            <a:r>
              <a:rPr lang="en-US" dirty="0"/>
              <a:t>Demo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7" name="20170607_232916">
            <a:hlinkClick r:id="" action="ppaction://media"/>
            <a:extLst>
              <a:ext uri="{FF2B5EF4-FFF2-40B4-BE49-F238E27FC236}">
                <a16:creationId xmlns:a16="http://schemas.microsoft.com/office/drawing/2014/main" id="{8B7927DA-073C-4DA6-A794-78AD30F67F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2015" y="1702191"/>
            <a:ext cx="8703213" cy="489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182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786" y="286603"/>
            <a:ext cx="11782145" cy="1450757"/>
          </a:xfrm>
        </p:spPr>
        <p:txBody>
          <a:bodyPr/>
          <a:lstStyle/>
          <a:p>
            <a:pPr algn="ctr"/>
            <a:r>
              <a:rPr lang="en-US" dirty="0"/>
              <a:t>Player Experience Goals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9746" y="1737360"/>
            <a:ext cx="5560036" cy="4769075"/>
          </a:xfrm>
        </p:spPr>
        <p:txBody>
          <a:bodyPr>
            <a:normAutofit/>
          </a:bodyPr>
          <a:lstStyle/>
          <a:p>
            <a:r>
              <a:rPr lang="en-US" dirty="0"/>
              <a:t>The objective of the game is to move the player to the goal within the turn limit.</a:t>
            </a:r>
          </a:p>
          <a:p>
            <a:r>
              <a:rPr lang="en-US" dirty="0"/>
              <a:t>The game is a casual gaming experience with a major focus on puzzle and problem solving aspects</a:t>
            </a:r>
          </a:p>
          <a:p>
            <a:r>
              <a:rPr lang="en-US" dirty="0">
                <a:latin typeface="Century Gothic" panose="020B0502020202020204" pitchFamily="34" charset="0"/>
              </a:rPr>
              <a:t>The player should be challenged and feel a sense of accomplishment at the completion of each level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1787" y="3998469"/>
            <a:ext cx="1121599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914400">
              <a:buFont typeface="Arial" charset="0"/>
              <a:buChar char="•"/>
            </a:pPr>
            <a:endParaRPr lang="en-US" sz="2000" dirty="0">
              <a:solidFill>
                <a:prstClr val="black"/>
              </a:solidFill>
              <a:latin typeface="Corbel"/>
            </a:endParaRPr>
          </a:p>
          <a:p>
            <a:pPr marL="285750" indent="-285750" defTabSz="914400">
              <a:buFont typeface="Arial" charset="0"/>
              <a:buChar char="•"/>
            </a:pPr>
            <a:endParaRPr lang="en-US" sz="2000" dirty="0">
              <a:solidFill>
                <a:prstClr val="black"/>
              </a:solidFill>
              <a:latin typeface="Corbe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3EE712-BB5C-4DD3-8CB5-91DAECB1A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2858" y="1752838"/>
            <a:ext cx="5802142" cy="326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462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094" y="457542"/>
            <a:ext cx="10515600" cy="1325563"/>
          </a:xfrm>
        </p:spPr>
        <p:txBody>
          <a:bodyPr/>
          <a:lstStyle/>
          <a:p>
            <a:r>
              <a:rPr lang="en-US" dirty="0"/>
              <a:t>Play Testing Results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19022" y="2001933"/>
            <a:ext cx="539847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buFont typeface="Arial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Play testing resulted in both positive and negative feedback</a:t>
            </a:r>
          </a:p>
          <a:p>
            <a:pPr marL="285750" indent="-285750" defTabSz="914400">
              <a:buFont typeface="Arial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Play testers said they enjoyed the game and found it relaxing</a:t>
            </a:r>
          </a:p>
          <a:p>
            <a:pPr marL="285750" indent="-285750" defTabSz="914400">
              <a:buFont typeface="Arial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Positive features highlighted were that it was simple yet challenging and it felt nostalgic</a:t>
            </a:r>
          </a:p>
          <a:p>
            <a:pPr marL="285750" indent="-285750" defTabSz="914400">
              <a:buFont typeface="Arial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Negative feedback included the clarity, the slow pace and the background look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F0254B-20F7-4434-85F6-4CE3C5212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94" y="2406337"/>
            <a:ext cx="5477022" cy="308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935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9499" y="345937"/>
            <a:ext cx="4554166" cy="1325563"/>
          </a:xfrm>
        </p:spPr>
        <p:txBody>
          <a:bodyPr/>
          <a:lstStyle/>
          <a:p>
            <a:pPr algn="ctr"/>
            <a:r>
              <a:rPr lang="en-AU" dirty="0"/>
              <a:t>Play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297544"/>
            <a:ext cx="8946541" cy="6614004"/>
          </a:xfrm>
        </p:spPr>
        <p:txBody>
          <a:bodyPr>
            <a:noAutofit/>
          </a:bodyPr>
          <a:lstStyle/>
          <a:p>
            <a:r>
              <a:rPr lang="en-AU" sz="2400" dirty="0"/>
              <a:t>Play testing in the beginning revealed that the game play was too slow to maintain attention from the player</a:t>
            </a:r>
          </a:p>
          <a:p>
            <a:r>
              <a:rPr lang="en-AU" sz="2400" dirty="0"/>
              <a:t>We solved this by making the ball rotate and move faster which in turn made a much better play experience</a:t>
            </a:r>
          </a:p>
          <a:p>
            <a:r>
              <a:rPr lang="en-AU" sz="2400" dirty="0"/>
              <a:t>In later play tests we were told that the game was far more enjoyable and if we could fix the collision with the goal it would be fantastic</a:t>
            </a:r>
          </a:p>
          <a:p>
            <a:r>
              <a:rPr lang="en-AU" sz="2400" dirty="0"/>
              <a:t>We remedied the issues with the goal by removing collision and just checking if the player was in a certain location</a:t>
            </a:r>
          </a:p>
          <a:p>
            <a:r>
              <a:rPr lang="en-AU" sz="2400" dirty="0"/>
              <a:t>Play testers said that they enjoyed how it is deceptively challenging</a:t>
            </a:r>
          </a:p>
        </p:txBody>
      </p:sp>
    </p:spTree>
    <p:extLst>
      <p:ext uri="{BB962C8B-B14F-4D97-AF65-F5344CB8AC3E}">
        <p14:creationId xmlns:p14="http://schemas.microsoft.com/office/powerpoint/2010/main" val="1631797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0337" y="365125"/>
            <a:ext cx="4456889" cy="1325563"/>
          </a:xfrm>
        </p:spPr>
        <p:txBody>
          <a:bodyPr/>
          <a:lstStyle/>
          <a:p>
            <a:pPr algn="ctr"/>
            <a:r>
              <a:rPr lang="en-AU" dirty="0"/>
              <a:t>Game 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747868" cy="2600601"/>
          </a:xfrm>
        </p:spPr>
        <p:txBody>
          <a:bodyPr>
            <a:normAutofit fontScale="85000" lnSpcReduction="20000"/>
          </a:bodyPr>
          <a:lstStyle/>
          <a:p>
            <a:r>
              <a:rPr lang="en-AU" sz="2400" dirty="0"/>
              <a:t>The games physics are based on the Box2D</a:t>
            </a:r>
          </a:p>
          <a:p>
            <a:r>
              <a:rPr lang="en-AU" sz="2400" dirty="0"/>
              <a:t>The objects are all based on Box2D</a:t>
            </a:r>
          </a:p>
          <a:p>
            <a:r>
              <a:rPr lang="en-AU" sz="2400" dirty="0"/>
              <a:t>The goal sprite was created using photoshop</a:t>
            </a:r>
          </a:p>
          <a:p>
            <a:r>
              <a:rPr lang="en-AU" sz="2400" dirty="0"/>
              <a:t>The BGM was created using FL Studio</a:t>
            </a:r>
          </a:p>
          <a:p>
            <a:pPr marL="0" indent="0">
              <a:buNone/>
            </a:pPr>
            <a:endParaRPr lang="en-AU" sz="2400" dirty="0"/>
          </a:p>
          <a:p>
            <a:endParaRPr lang="en-AU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017441-FAA3-4946-B65E-148E2400C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899" y="1983545"/>
            <a:ext cx="6302325" cy="354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546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279</TotalTime>
  <Words>317</Words>
  <Application>Microsoft Office PowerPoint</Application>
  <PresentationFormat>Widescreen</PresentationFormat>
  <Paragraphs>30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Century Gothic</vt:lpstr>
      <vt:lpstr>Corbel</vt:lpstr>
      <vt:lpstr>Times New Roman</vt:lpstr>
      <vt:lpstr>Wingdings 3</vt:lpstr>
      <vt:lpstr>Ion</vt:lpstr>
      <vt:lpstr>The Ball Game</vt:lpstr>
      <vt:lpstr>Mechanics</vt:lpstr>
      <vt:lpstr>Demo   </vt:lpstr>
      <vt:lpstr>Player Experience Goals</vt:lpstr>
      <vt:lpstr>Play Testing Results</vt:lpstr>
      <vt:lpstr>Play Testing</vt:lpstr>
      <vt:lpstr>Game Construction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Presentation Mobile Game Development</dc:title>
  <dc:creator>Microsoft Office User</dc:creator>
  <cp:lastModifiedBy>User</cp:lastModifiedBy>
  <cp:revision>20</cp:revision>
  <dcterms:created xsi:type="dcterms:W3CDTF">2017-05-25T00:42:36Z</dcterms:created>
  <dcterms:modified xsi:type="dcterms:W3CDTF">2017-06-07T14:30:35Z</dcterms:modified>
</cp:coreProperties>
</file>

<file path=docProps/thumbnail.jpeg>
</file>